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03FD3-FCE1-9AAA-D090-1638B2A3D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41D11-9BB2-3049-A799-6175B43AA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BB765-63D3-FC7E-247D-C67B4D8AA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DB36B-2D8B-72FC-C0D6-832F88C4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B7855-7775-4375-4F59-3DB687E18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796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4FB0-AD5F-1B42-F5F4-25373C432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C70BF-C5F6-9D74-1672-59775A1969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EC735-063E-03D5-09DE-CF5A1814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8216-68FC-992C-321B-245AE00F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5BF3D-7D33-4693-0EB1-D2B23038E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94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D707E-69D1-0A7B-11C2-48F6BE41D7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53A88-EF62-A518-12E0-5ECD4EEFB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7603C-04EE-93BB-A388-BC0B32377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F35B7-5D1E-48CC-3EEA-1C97FC5EC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19A2-633E-ED6E-38E6-A2499443C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12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269F3-A418-0BD3-0451-78D1D012D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A10D-7E36-3AEB-941C-14C0A1578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4CA9C-D7B6-03A8-D21D-5528737AB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A05AC-9448-3FE5-3846-F69F77840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6B483-752C-278D-88A1-956C3838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609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846C9-44CF-1011-FB02-A304F4558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B686B-0410-46E3-8893-7BF3C3801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2771-D4A7-2D26-A657-21D8DAB2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9CA2E-8BE7-7FBE-27A8-60D50626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78431-1E8D-1CD8-92F5-838F1C13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964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D638-F70C-3B39-F840-31E2183C9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BF813-063D-1666-7E67-66F876CAE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E6797-A034-1BE6-AADD-FB5949A42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E923E-5313-C227-66CD-C566354A0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41117-F044-FDB0-021E-6CECFF247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C23C5-58A4-C8C1-D238-FC73AE3A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654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89FEC-039F-1DF3-C01D-0640F8E9F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12410-1C9B-A36D-59CF-455925755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70E87-4DCC-9128-53A6-94E749202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E566C1-979F-31DA-EA5E-54814B807E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0605AD-00FD-8B96-714D-B4933DF3D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E0FFF8-EE0B-459B-94E6-AD17A3322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663B0-9AF6-EECE-619F-09994A85B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2DC97-A0EA-1F04-2FF0-45825AE86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4901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FF2A5-E9FD-6865-49F2-40A4A83D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7116D-22F8-EF0B-6905-110CE125E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1E307-2277-FB26-1B7C-722968E1E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69B8D-B930-A67F-9BB2-0C6BEC24E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44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59D58-BF25-92B5-2A8F-EA9796BA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C2533-1160-E095-ABF0-3CDC9DD3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D97BB-994B-CE8D-6635-3737DD456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480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6DFA4-58FA-C54F-8BF1-C875E5AC9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BAF54-0E65-A4AC-EC72-7DF2B34F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2302C-B3E3-A9BE-260B-88E2F4345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3508C8-8E93-B025-03E3-4596D918D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447328-2315-02EC-1A4E-3BEF4CD5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A770B-0A09-C216-AF2C-C66A7400E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9587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5388-6C60-3FB3-023F-886D2BBE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DD28A4-D563-D935-8C4A-A53A3A8B9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26B7B4-514F-29EC-EEA2-D6FEDB35D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EEAC3-0377-ED4A-8CC7-1A87A655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CCD9B-AD3F-E329-0551-E63331FB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84414-5915-25E4-84B2-C4069ED9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736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A6174-0886-A8F4-FB89-4C232B3E4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BB5C5-025D-BEC8-DA59-913A0C3B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C56FA-3DE1-B48E-77C7-A9999B2B8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1002D4-80FF-4C4E-856F-81172C91782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B3255-FD6A-8530-3A54-282DCB2D04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986CB-C766-97AC-1010-5DDD220C7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1A203D-0033-4216-87C2-6067036C33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99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https://youtu.be/F-spHWD6DJ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5C79F-16AB-E811-B191-58AE8C807B27}"/>
              </a:ext>
            </a:extLst>
          </p:cNvPr>
          <p:cNvSpPr txBox="1"/>
          <p:nvPr/>
        </p:nvSpPr>
        <p:spPr>
          <a:xfrm>
            <a:off x="7487920" y="4836160"/>
            <a:ext cx="6664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BUSA 2020 Project</a:t>
            </a:r>
          </a:p>
          <a:p>
            <a:r>
              <a:rPr lang="en-US" sz="1200" dirty="0"/>
              <a:t>Dhruv Mehan 47691107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53597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6973D-1E5E-6355-D220-7D117EEE815C}"/>
              </a:ext>
            </a:extLst>
          </p:cNvPr>
          <p:cNvSpPr txBox="1"/>
          <p:nvPr/>
        </p:nvSpPr>
        <p:spPr>
          <a:xfrm>
            <a:off x="7853680" y="38709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4"/>
              </a:rPr>
              <a:t>https://youtu.be/F-spHWD6DJE</a:t>
            </a:r>
            <a:r>
              <a:rPr lang="en-IN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D75E4E-D968-78CC-7431-198E09C9B2F8}"/>
              </a:ext>
            </a:extLst>
          </p:cNvPr>
          <p:cNvSpPr txBox="1"/>
          <p:nvPr/>
        </p:nvSpPr>
        <p:spPr>
          <a:xfrm>
            <a:off x="4508204" y="1755850"/>
            <a:ext cx="17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 preview: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653E00-E308-F8D9-1B55-85BEF6B329F8}"/>
              </a:ext>
            </a:extLst>
          </p:cNvPr>
          <p:cNvSpPr txBox="1"/>
          <p:nvPr/>
        </p:nvSpPr>
        <p:spPr>
          <a:xfrm>
            <a:off x="6270611" y="3870992"/>
            <a:ext cx="17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Entire video: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3D4EB8-7147-82AF-E329-407FD3151A9A}"/>
              </a:ext>
            </a:extLst>
          </p:cNvPr>
          <p:cNvSpPr txBox="1"/>
          <p:nvPr/>
        </p:nvSpPr>
        <p:spPr>
          <a:xfrm>
            <a:off x="546986" y="800810"/>
            <a:ext cx="32426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Concepts used: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Spreadsheet functions (week 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 spreadsheet functions (week 3)</a:t>
            </a:r>
          </a:p>
        </p:txBody>
      </p:sp>
      <p:pic>
        <p:nvPicPr>
          <p:cNvPr id="8" name="Untitled-2024-10-03 19 35 32(copy)-1-highlight">
            <a:hlinkClick r:id="" action="ppaction://media"/>
            <a:extLst>
              <a:ext uri="{FF2B5EF4-FFF2-40B4-BE49-F238E27FC236}">
                <a16:creationId xmlns:a16="http://schemas.microsoft.com/office/drawing/2014/main" id="{46459171-11C2-3D06-0EC6-FB83E34C6F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70613" y="369332"/>
            <a:ext cx="5454791" cy="30683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0647A5-B319-B2D3-2FD8-9E1539EB8260}"/>
              </a:ext>
            </a:extLst>
          </p:cNvPr>
          <p:cNvSpPr txBox="1"/>
          <p:nvPr/>
        </p:nvSpPr>
        <p:spPr>
          <a:xfrm>
            <a:off x="546986" y="3437652"/>
            <a:ext cx="54547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Datasets used: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Quarterly Counts of Australian Businesses, Entries and Exits, Experimental estimates Sept 2023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Housing approvals August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Mining Industry May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Monthly Household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Mortgage interests July 2024</a:t>
            </a:r>
          </a:p>
          <a:p>
            <a:r>
              <a:rPr lang="en-US" dirty="0"/>
              <a:t>(All sourced from Australian Bureau of Statistics)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2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76</Words>
  <Application>Microsoft Office PowerPoint</Application>
  <PresentationFormat>Widescreen</PresentationFormat>
  <Paragraphs>18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 Mehan</dc:creator>
  <cp:lastModifiedBy>Dhruv Mehan</cp:lastModifiedBy>
  <cp:revision>1</cp:revision>
  <dcterms:created xsi:type="dcterms:W3CDTF">2024-10-04T02:14:21Z</dcterms:created>
  <dcterms:modified xsi:type="dcterms:W3CDTF">2024-10-04T03:22:50Z</dcterms:modified>
</cp:coreProperties>
</file>

<file path=docProps/thumbnail.jpeg>
</file>